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/>
              <a:t>GOV - </a:t>
            </a:r>
            <a:r>
              <a:rPr lang="nl-BE" b="1" dirty="0" err="1"/>
              <a:t>gori</a:t>
            </a:r>
            <a:r>
              <a:rPr lang="nl-BE" b="1" dirty="0"/>
              <a:t> </a:t>
            </a:r>
            <a:r>
              <a:rPr lang="nl-BE" b="1" dirty="0" err="1"/>
              <a:t>valley</a:t>
            </a:r>
            <a:r>
              <a:rPr lang="nl-BE" b="1" dirty="0"/>
              <a:t> mission</a:t>
            </a:r>
            <a:br>
              <a:rPr lang="nl-BE" dirty="0"/>
            </a:br>
            <a:r>
              <a:rPr lang="nl-BE" sz="3600" b="1" dirty="0">
                <a:solidFill>
                  <a:schemeClr val="accent1"/>
                </a:solidFill>
              </a:rPr>
              <a:t>iteration 1 - </a:t>
            </a:r>
            <a:r>
              <a:rPr lang="nl-BE" sz="3600" b="1" dirty="0" err="1">
                <a:solidFill>
                  <a:schemeClr val="accent1"/>
                </a:solidFill>
              </a:rPr>
              <a:t>Spawn</a:t>
            </a:r>
            <a:r>
              <a:rPr lang="nl-BE" sz="3600" b="1" dirty="0">
                <a:solidFill>
                  <a:schemeClr val="accent1"/>
                </a:solidFill>
              </a:rPr>
              <a:t> a </a:t>
            </a:r>
            <a:r>
              <a:rPr lang="nl-BE" sz="3600" b="1" dirty="0" err="1">
                <a:solidFill>
                  <a:schemeClr val="accent1"/>
                </a:solidFill>
              </a:rPr>
              <a:t>helicopter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19803" b="-1"/>
          <a:stretch/>
        </p:blipFill>
        <p:spPr>
          <a:xfrm>
            <a:off x="0" y="3879005"/>
            <a:ext cx="12192000" cy="29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/>
              <a:t>GOV - </a:t>
            </a:r>
            <a:r>
              <a:rPr lang="nl-BE" b="1" dirty="0" err="1"/>
              <a:t>gori</a:t>
            </a:r>
            <a:r>
              <a:rPr lang="nl-BE" b="1" dirty="0"/>
              <a:t> </a:t>
            </a:r>
            <a:r>
              <a:rPr lang="nl-BE" b="1" dirty="0" err="1"/>
              <a:t>valley</a:t>
            </a:r>
            <a:r>
              <a:rPr lang="nl-BE" b="1" dirty="0"/>
              <a:t> mission</a:t>
            </a:r>
            <a:br>
              <a:rPr lang="nl-BE"/>
            </a:br>
            <a:r>
              <a:rPr lang="en-US" sz="3600">
                <a:solidFill>
                  <a:schemeClr val="accent1"/>
                </a:solidFill>
              </a:rPr>
              <a:t>Iteration </a:t>
            </a:r>
            <a:r>
              <a:rPr lang="en-US" sz="3600" dirty="0">
                <a:solidFill>
                  <a:schemeClr val="accent1"/>
                </a:solidFill>
              </a:rPr>
              <a:t>2 - Create a Ground Battalion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19803" b="-1"/>
          <a:stretch/>
        </p:blipFill>
        <p:spPr>
          <a:xfrm>
            <a:off x="0" y="3879005"/>
            <a:ext cx="12192000" cy="29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10360</TotalTime>
  <Words>12</Words>
  <Application>Microsoft Office PowerPoint</Application>
  <PresentationFormat>Breedbeeld</PresentationFormat>
  <Paragraphs>4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5" baseType="lpstr">
      <vt:lpstr>Corbel</vt:lpstr>
      <vt:lpstr>Wingdings</vt:lpstr>
      <vt:lpstr>Gestreept</vt:lpstr>
      <vt:lpstr>GOV - gori valley mission iteration 1 - Spawn a helicopter</vt:lpstr>
      <vt:lpstr>GOV - gori valley mission Iteration 2 - Create a Ground Battalion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443</cp:revision>
  <dcterms:created xsi:type="dcterms:W3CDTF">2016-04-14T07:37:30Z</dcterms:created>
  <dcterms:modified xsi:type="dcterms:W3CDTF">2017-01-12T12:28:25Z</dcterms:modified>
</cp:coreProperties>
</file>